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321" r:id="rId4"/>
    <p:sldId id="386" r:id="rId5"/>
    <p:sldId id="412" r:id="rId6"/>
    <p:sldId id="413" r:id="rId7"/>
    <p:sldId id="414" r:id="rId8"/>
    <p:sldId id="415" r:id="rId9"/>
    <p:sldId id="411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99" autoAdjust="0"/>
    <p:restoredTop sz="93685" autoAdjust="0"/>
  </p:normalViewPr>
  <p:slideViewPr>
    <p:cSldViewPr>
      <p:cViewPr>
        <p:scale>
          <a:sx n="48" d="100"/>
          <a:sy n="48" d="100"/>
        </p:scale>
        <p:origin x="-1548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5B046-6C22-461D-8186-E4B6D577D420}" type="datetimeFigureOut">
              <a:rPr lang="nl-NL" smtClean="0"/>
              <a:t>24-10-2018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EC763-B523-4C87-B890-D209E76914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3645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9B9CE-D749-4794-95D4-D17DA30667F2}" type="datetimeFigureOut">
              <a:rPr lang="nl-NL" smtClean="0"/>
              <a:t>24-10-2018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1D034-64D9-42A0-B23B-7BFBEEF0CC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6516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1D034-64D9-42A0-B23B-7BFBEEF0CC3C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480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1D034-64D9-42A0-B23B-7BFBEEF0CC3C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0884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1D034-64D9-42A0-B23B-7BFBEEF0CC3C}" type="slidenum">
              <a:rPr lang="nl-NL" smtClean="0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0884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bestaande</a:t>
            </a:r>
            <a:r>
              <a:rPr lang="en-US" baseline="0" dirty="0" smtClean="0"/>
              <a:t> </a:t>
            </a:r>
            <a:r>
              <a:rPr lang="nl-NL" baseline="0" noProof="0" dirty="0" smtClean="0"/>
              <a:t>woningbouw</a:t>
            </a:r>
            <a:r>
              <a:rPr lang="en-US" baseline="0" dirty="0" smtClean="0"/>
              <a:t> het </a:t>
            </a:r>
            <a:r>
              <a:rPr lang="nl-NL" baseline="0" noProof="0" dirty="0" smtClean="0"/>
              <a:t>meest</a:t>
            </a:r>
            <a:r>
              <a:rPr lang="en-US" baseline="0" dirty="0" smtClean="0"/>
              <a:t> </a:t>
            </a:r>
            <a:r>
              <a:rPr lang="nl-NL" baseline="0" noProof="0" dirty="0" smtClean="0"/>
              <a:t>interessant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1D034-64D9-42A0-B23B-7BFBEEF0CC3C}" type="slidenum">
              <a:rPr lang="nl-NL" smtClean="0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4587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bestaande</a:t>
            </a:r>
            <a:r>
              <a:rPr lang="en-US" baseline="0" dirty="0" smtClean="0"/>
              <a:t> </a:t>
            </a:r>
            <a:r>
              <a:rPr lang="nl-NL" baseline="0" noProof="0" dirty="0" smtClean="0"/>
              <a:t>woningbouw</a:t>
            </a:r>
            <a:r>
              <a:rPr lang="en-US" baseline="0" dirty="0" smtClean="0"/>
              <a:t> het </a:t>
            </a:r>
            <a:r>
              <a:rPr lang="nl-NL" baseline="0" noProof="0" dirty="0" smtClean="0"/>
              <a:t>meest</a:t>
            </a:r>
            <a:r>
              <a:rPr lang="en-US" baseline="0" dirty="0" smtClean="0"/>
              <a:t> </a:t>
            </a:r>
            <a:r>
              <a:rPr lang="nl-NL" baseline="0" noProof="0" dirty="0" smtClean="0"/>
              <a:t>interessant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1D034-64D9-42A0-B23B-7BFBEEF0CC3C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5362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bestaande</a:t>
            </a:r>
            <a:r>
              <a:rPr lang="en-US" baseline="0" dirty="0" smtClean="0"/>
              <a:t> </a:t>
            </a:r>
            <a:r>
              <a:rPr lang="nl-NL" baseline="0" noProof="0" dirty="0" smtClean="0"/>
              <a:t>woningbouw</a:t>
            </a:r>
            <a:r>
              <a:rPr lang="en-US" baseline="0" dirty="0" smtClean="0"/>
              <a:t> het </a:t>
            </a:r>
            <a:r>
              <a:rPr lang="nl-NL" baseline="0" noProof="0" dirty="0" smtClean="0"/>
              <a:t>meest</a:t>
            </a:r>
            <a:r>
              <a:rPr lang="en-US" baseline="0" dirty="0" smtClean="0"/>
              <a:t> </a:t>
            </a:r>
            <a:r>
              <a:rPr lang="nl-NL" baseline="0" noProof="0" dirty="0" smtClean="0"/>
              <a:t>interessant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1D034-64D9-42A0-B23B-7BFBEEF0CC3C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2737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bestaande</a:t>
            </a:r>
            <a:r>
              <a:rPr lang="en-US" baseline="0" dirty="0" smtClean="0"/>
              <a:t> </a:t>
            </a:r>
            <a:r>
              <a:rPr lang="nl-NL" baseline="0" noProof="0" dirty="0" smtClean="0"/>
              <a:t>woningbouw</a:t>
            </a:r>
            <a:r>
              <a:rPr lang="en-US" baseline="0" dirty="0" smtClean="0"/>
              <a:t> het </a:t>
            </a:r>
            <a:r>
              <a:rPr lang="nl-NL" baseline="0" noProof="0" dirty="0" smtClean="0"/>
              <a:t>meest</a:t>
            </a:r>
            <a:r>
              <a:rPr lang="en-US" baseline="0" dirty="0" smtClean="0"/>
              <a:t> </a:t>
            </a:r>
            <a:r>
              <a:rPr lang="nl-NL" baseline="0" noProof="0" dirty="0" smtClean="0"/>
              <a:t>interessant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1D034-64D9-42A0-B23B-7BFBEEF0CC3C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11038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bestaande</a:t>
            </a:r>
            <a:r>
              <a:rPr lang="en-US" baseline="0" dirty="0" smtClean="0"/>
              <a:t> </a:t>
            </a:r>
            <a:r>
              <a:rPr lang="nl-NL" baseline="0" noProof="0" dirty="0" smtClean="0"/>
              <a:t>woningbouw</a:t>
            </a:r>
            <a:r>
              <a:rPr lang="en-US" baseline="0" dirty="0" smtClean="0"/>
              <a:t> het </a:t>
            </a:r>
            <a:r>
              <a:rPr lang="nl-NL" baseline="0" noProof="0" dirty="0" smtClean="0"/>
              <a:t>meest</a:t>
            </a:r>
            <a:r>
              <a:rPr lang="en-US" baseline="0" dirty="0" smtClean="0"/>
              <a:t> </a:t>
            </a:r>
            <a:r>
              <a:rPr lang="nl-NL" baseline="0" noProof="0" dirty="0" smtClean="0"/>
              <a:t>interessant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1D034-64D9-42A0-B23B-7BFBEEF0CC3C}" type="slidenum">
              <a:rPr lang="nl-NL" smtClean="0"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1562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5" name="Ond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1" name="Tijdelijke aanduiding voo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0E47965-117F-456D-B1B1-C426C30EA24B}" type="datetimeFigureOut">
              <a:rPr lang="nl-NL" smtClean="0"/>
              <a:t>24-10-2018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608C4FF-9ACC-4134-B2AF-10946D0C2084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7965-117F-456D-B1B1-C426C30EA24B}" type="datetimeFigureOut">
              <a:rPr lang="nl-NL" smtClean="0"/>
              <a:t>24-10-2018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C4FF-9ACC-4134-B2AF-10946D0C20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00E47965-117F-456D-B1B1-C426C30EA24B}" type="datetimeFigureOut">
              <a:rPr lang="nl-NL" smtClean="0"/>
              <a:t>24-10-2018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608C4FF-9ACC-4134-B2AF-10946D0C20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7965-117F-456D-B1B1-C426C30EA24B}" type="datetimeFigureOut">
              <a:rPr lang="nl-NL" smtClean="0"/>
              <a:t>24-10-2018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C4FF-9ACC-4134-B2AF-10946D0C20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0E47965-117F-456D-B1B1-C426C30EA24B}" type="datetimeFigureOut">
              <a:rPr lang="nl-NL" smtClean="0"/>
              <a:t>24-10-2018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8608C4FF-9ACC-4134-B2AF-10946D0C2084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7965-117F-456D-B1B1-C426C30EA24B}" type="datetimeFigureOut">
              <a:rPr lang="nl-NL" smtClean="0"/>
              <a:t>24-10-2018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C4FF-9ACC-4134-B2AF-10946D0C20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7965-117F-456D-B1B1-C426C30EA24B}" type="datetimeFigureOut">
              <a:rPr lang="nl-NL" smtClean="0"/>
              <a:t>24-10-2018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C4FF-9ACC-4134-B2AF-10946D0C20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7965-117F-456D-B1B1-C426C30EA24B}" type="datetimeFigureOut">
              <a:rPr lang="nl-NL" smtClean="0"/>
              <a:t>24-10-2018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C4FF-9ACC-4134-B2AF-10946D0C20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0E47965-117F-456D-B1B1-C426C30EA24B}" type="datetimeFigureOut">
              <a:rPr lang="nl-NL" smtClean="0"/>
              <a:t>24-10-2018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C4FF-9ACC-4134-B2AF-10946D0C20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7965-117F-456D-B1B1-C426C30EA24B}" type="datetimeFigureOut">
              <a:rPr lang="nl-NL" smtClean="0"/>
              <a:t>24-10-2018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C4FF-9ACC-4134-B2AF-10946D0C208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7965-117F-456D-B1B1-C426C30EA24B}" type="datetimeFigureOut">
              <a:rPr lang="nl-NL" smtClean="0"/>
              <a:t>24-10-2018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C4FF-9ACC-4134-B2AF-10946D0C2084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1" name="Tijdelijke aanduiding voor teks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7" name="Tijdelijke aanduiding voo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0E47965-117F-456D-B1B1-C426C30EA24B}" type="datetimeFigureOut">
              <a:rPr lang="nl-NL" smtClean="0"/>
              <a:t>24-10-2018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608C4FF-9ACC-4134-B2AF-10946D0C2084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presentatie </a:t>
            </a:r>
            <a:br>
              <a:rPr lang="nl-NL" dirty="0" smtClean="0"/>
            </a:br>
            <a:r>
              <a:rPr lang="nl-NL" dirty="0" smtClean="0"/>
              <a:t>040 energie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Woensdag 24 oktober 2018</a:t>
            </a:r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Picture 2" descr="C:\Users\Administrator\Desktop\gijsbers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0737"/>
            <a:ext cx="2088232" cy="1272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738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1143000"/>
          </a:xfrm>
        </p:spPr>
        <p:txBody>
          <a:bodyPr/>
          <a:lstStyle/>
          <a:p>
            <a:r>
              <a:rPr lang="nl-NL" dirty="0" smtClean="0"/>
              <a:t>Inleiding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57300" lvl="2" indent="-571500"/>
            <a:r>
              <a:rPr lang="nl-NL" sz="4000" b="1" dirty="0" smtClean="0"/>
              <a:t>Opening</a:t>
            </a:r>
          </a:p>
          <a:p>
            <a:pPr marL="1257300" lvl="2" indent="-571500"/>
            <a:r>
              <a:rPr lang="nl-NL" sz="4000" b="1" dirty="0" smtClean="0"/>
              <a:t>Wie is </a:t>
            </a:r>
            <a:r>
              <a:rPr lang="nl-NL" sz="4000" b="1" dirty="0" err="1" smtClean="0"/>
              <a:t>Gijsbers</a:t>
            </a:r>
            <a:r>
              <a:rPr lang="nl-NL" sz="4000" b="1" dirty="0" smtClean="0"/>
              <a:t> V&amp;K</a:t>
            </a:r>
          </a:p>
          <a:p>
            <a:pPr marL="1257300" lvl="2" indent="-571500"/>
            <a:r>
              <a:rPr lang="nl-NL" sz="4000" b="1" dirty="0" smtClean="0"/>
              <a:t>Voor wie?</a:t>
            </a:r>
          </a:p>
          <a:p>
            <a:pPr marL="1257300" lvl="2" indent="-571500"/>
            <a:r>
              <a:rPr lang="nl-NL" sz="4000" b="1" dirty="0" smtClean="0"/>
              <a:t>Vragen?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2050" name="Picture 2" descr="C:\Users\Administrator\Desktop\gijsbers0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951" y="188640"/>
            <a:ext cx="1120125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03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Wie is Gijsbers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0" lvl="2" indent="0">
              <a:buNone/>
            </a:pPr>
            <a:r>
              <a:rPr lang="nl-NL" sz="4000" dirty="0" smtClean="0"/>
              <a:t>Gijsbers Verwarming &amp; Koeling</a:t>
            </a:r>
          </a:p>
          <a:p>
            <a:pPr marL="0" indent="0">
              <a:buNone/>
            </a:pPr>
            <a:r>
              <a:rPr lang="nl-NL" altLang="nl-NL" sz="2000" dirty="0">
                <a:solidFill>
                  <a:srgbClr val="BF0045"/>
                </a:solidFill>
              </a:rPr>
              <a:t>» </a:t>
            </a:r>
            <a:r>
              <a:rPr lang="nl-NL" altLang="nl-NL" sz="2000" dirty="0" smtClean="0"/>
              <a:t>opgericht in 1979 als verwarmingsbedrijf,</a:t>
            </a:r>
            <a:endParaRPr lang="nl-NL" altLang="nl-NL" sz="2000" dirty="0"/>
          </a:p>
          <a:p>
            <a:pPr marL="0" indent="0">
              <a:buNone/>
            </a:pPr>
            <a:r>
              <a:rPr lang="nl-NL" altLang="nl-NL" sz="2000" dirty="0">
                <a:solidFill>
                  <a:srgbClr val="FF0000"/>
                </a:solidFill>
              </a:rPr>
              <a:t>»</a:t>
            </a:r>
            <a:r>
              <a:rPr lang="nl-NL" altLang="nl-NL" sz="2000" dirty="0"/>
              <a:t> </a:t>
            </a:r>
            <a:r>
              <a:rPr lang="nl-NL" altLang="nl-NL" sz="2000" dirty="0" smtClean="0"/>
              <a:t>in 2003 2</a:t>
            </a:r>
            <a:r>
              <a:rPr lang="nl-NL" altLang="nl-NL" sz="2000" baseline="30000" dirty="0" smtClean="0"/>
              <a:t>e</a:t>
            </a:r>
            <a:r>
              <a:rPr lang="nl-NL" altLang="nl-NL" sz="2000" dirty="0" smtClean="0"/>
              <a:t> generatie toegetreden,</a:t>
            </a:r>
            <a:endParaRPr lang="nl-NL" altLang="nl-NL" sz="2000" dirty="0"/>
          </a:p>
          <a:p>
            <a:pPr marL="0" indent="0">
              <a:buNone/>
            </a:pPr>
            <a:r>
              <a:rPr lang="nl-NL" altLang="nl-NL" sz="2000" dirty="0">
                <a:solidFill>
                  <a:srgbClr val="FF0000"/>
                </a:solidFill>
              </a:rPr>
              <a:t>»</a:t>
            </a:r>
            <a:r>
              <a:rPr lang="nl-NL" altLang="nl-NL" sz="2000" dirty="0"/>
              <a:t> </a:t>
            </a:r>
            <a:r>
              <a:rPr lang="nl-NL" altLang="nl-NL" sz="2000" dirty="0" smtClean="0"/>
              <a:t>in 2008 koeltechniek toegevoegd,</a:t>
            </a:r>
            <a:endParaRPr lang="nl-NL" altLang="nl-NL" sz="2000" dirty="0"/>
          </a:p>
          <a:p>
            <a:pPr marL="0" indent="0">
              <a:buNone/>
            </a:pPr>
            <a:r>
              <a:rPr lang="nl-NL" altLang="nl-NL" sz="2000" dirty="0">
                <a:solidFill>
                  <a:srgbClr val="FF0000"/>
                </a:solidFill>
              </a:rPr>
              <a:t>»</a:t>
            </a:r>
            <a:r>
              <a:rPr lang="nl-NL" altLang="nl-NL" sz="2000" dirty="0"/>
              <a:t> </a:t>
            </a:r>
            <a:r>
              <a:rPr lang="nl-NL" altLang="nl-NL" sz="2000" dirty="0" smtClean="0"/>
              <a:t>sinds 2010 bezig met duurzame energie,</a:t>
            </a:r>
            <a:endParaRPr lang="nl-NL" altLang="nl-NL" sz="2000" dirty="0"/>
          </a:p>
          <a:p>
            <a:pPr marL="0" indent="0">
              <a:buNone/>
            </a:pPr>
            <a:r>
              <a:rPr lang="nl-NL" altLang="nl-NL" sz="2000" dirty="0">
                <a:solidFill>
                  <a:srgbClr val="FF0000"/>
                </a:solidFill>
              </a:rPr>
              <a:t>»</a:t>
            </a:r>
            <a:r>
              <a:rPr lang="nl-NL" altLang="nl-NL" sz="2000" dirty="0"/>
              <a:t> </a:t>
            </a:r>
            <a:r>
              <a:rPr lang="nl-NL" altLang="nl-NL" sz="2000" dirty="0" smtClean="0"/>
              <a:t>in 2016 benaderd door 040 energie.</a:t>
            </a:r>
            <a:endParaRPr lang="en-US" sz="4000" dirty="0" smtClean="0"/>
          </a:p>
        </p:txBody>
      </p:sp>
      <p:pic>
        <p:nvPicPr>
          <p:cNvPr id="2050" name="Picture 2" descr="C:\Users\Administrator\Desktop\gijsbers0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951" y="188640"/>
            <a:ext cx="1120125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56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Voor wie?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De 2 hoofdredenen om energie besparende maatregelen toe te passen: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2050" name="Picture 2" descr="C:\Users\Administrator\Desktop\gijsbers0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951" y="188640"/>
            <a:ext cx="1120125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6444208" y="1730414"/>
            <a:ext cx="2243139" cy="4724400"/>
            <a:chOff x="3780" y="618"/>
            <a:chExt cx="1413" cy="2976"/>
          </a:xfrm>
        </p:grpSpPr>
        <p:pic>
          <p:nvPicPr>
            <p:cNvPr id="9" name="Picture 5" descr="EVC_winnaar-2010-WE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6" y="618"/>
              <a:ext cx="687" cy="1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 descr="Elga montag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0" y="1752"/>
              <a:ext cx="1277" cy="1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50934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Voor wie?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De 2 hoofdredenen om energie </a:t>
            </a:r>
            <a:r>
              <a:rPr lang="nl-NL" dirty="0"/>
              <a:t>besparende maatregelen toe te passen</a:t>
            </a:r>
            <a:r>
              <a:rPr lang="nl-NL" dirty="0" smtClean="0"/>
              <a:t>: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1e Milieu  	</a:t>
            </a:r>
            <a:r>
              <a:rPr lang="nl-NL" dirty="0" smtClean="0">
                <a:sym typeface="Wingdings" panose="05000000000000000000" pitchFamily="2" charset="2"/>
              </a:rPr>
              <a:t> altijd doen</a:t>
            </a:r>
          </a:p>
          <a:p>
            <a:pPr marL="0" indent="0">
              <a:buNone/>
            </a:pPr>
            <a:endParaRPr lang="nl-NL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2e Financieel	 aantal criteria om over te 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		      stappen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2050" name="Picture 2" descr="C:\Users\Administrator\Desktop\gijsbers0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951" y="188640"/>
            <a:ext cx="1120125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6444208" y="1730414"/>
            <a:ext cx="2243139" cy="4724400"/>
            <a:chOff x="3780" y="618"/>
            <a:chExt cx="1413" cy="2976"/>
          </a:xfrm>
        </p:grpSpPr>
        <p:pic>
          <p:nvPicPr>
            <p:cNvPr id="9" name="Picture 5" descr="EVC_winnaar-2010-WE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6" y="618"/>
              <a:ext cx="687" cy="1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 descr="Elga montag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0" y="1752"/>
              <a:ext cx="1277" cy="1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6721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Voor wie?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Financieel: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Terugverdientijd (meer) investering</a:t>
            </a:r>
          </a:p>
          <a:p>
            <a:pPr marL="0" indent="0">
              <a:buNone/>
            </a:pPr>
            <a:endParaRPr lang="nl-NL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voorbeeld 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Gasverbruik:		2000 m3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Afgiftesysteem 	vloerverwarming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Aantal personen 	2 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G</a:t>
            </a:r>
            <a:r>
              <a:rPr lang="nl-NL" dirty="0" smtClean="0">
                <a:sym typeface="Wingdings" panose="05000000000000000000" pitchFamily="2" charset="2"/>
              </a:rPr>
              <a:t>asprijs 		€ 0,65 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Stroomprijs van 	€ 0,20</a:t>
            </a:r>
          </a:p>
          <a:p>
            <a:pPr marL="0" indent="0">
              <a:buNone/>
            </a:pPr>
            <a:endParaRPr lang="nl-NL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2050" name="Picture 2" descr="C:\Users\Administrator\Desktop\gijsbers0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951" y="188640"/>
            <a:ext cx="1120125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6444208" y="1730414"/>
            <a:ext cx="2243139" cy="4724400"/>
            <a:chOff x="3780" y="618"/>
            <a:chExt cx="1413" cy="2976"/>
          </a:xfrm>
        </p:grpSpPr>
        <p:pic>
          <p:nvPicPr>
            <p:cNvPr id="9" name="Picture 5" descr="EVC_winnaar-2010-WE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6" y="618"/>
              <a:ext cx="687" cy="1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 descr="Elga montag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0" y="1752"/>
              <a:ext cx="1277" cy="1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21495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Voor wie?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Financieel:</a:t>
            </a:r>
          </a:p>
          <a:p>
            <a:pPr marL="0" indent="0">
              <a:buNone/>
            </a:pPr>
            <a:r>
              <a:rPr lang="nl-NL" dirty="0" smtClean="0"/>
              <a:t>Kosten besparing: € 304,= per jaar</a:t>
            </a:r>
          </a:p>
          <a:p>
            <a:pPr marL="0" indent="0">
              <a:buNone/>
            </a:pPr>
            <a:r>
              <a:rPr lang="nl-NL" dirty="0" smtClean="0"/>
              <a:t>(U wisselt 1062m3 gas in tegen 1932 kWh stroom)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Kosten </a:t>
            </a:r>
            <a:r>
              <a:rPr lang="nl-NL" dirty="0" err="1" smtClean="0"/>
              <a:t>Elga</a:t>
            </a:r>
            <a:r>
              <a:rPr lang="nl-NL" dirty="0" smtClean="0"/>
              <a:t> 		€ 4.600,=</a:t>
            </a:r>
          </a:p>
          <a:p>
            <a:pPr marL="0" indent="0">
              <a:buNone/>
            </a:pPr>
            <a:r>
              <a:rPr lang="nl-NL" dirty="0" smtClean="0"/>
              <a:t>Subsidie		</a:t>
            </a:r>
            <a:r>
              <a:rPr lang="nl-NL" u="sng" dirty="0" smtClean="0"/>
              <a:t>€ 1.700,=</a:t>
            </a:r>
          </a:p>
          <a:p>
            <a:pPr marL="0" indent="0">
              <a:buNone/>
            </a:pPr>
            <a:r>
              <a:rPr lang="nl-NL" dirty="0" smtClean="0"/>
              <a:t>Netto investering	€ 2.900,=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Terugverdien tijd	9,5 jaar</a:t>
            </a:r>
          </a:p>
        </p:txBody>
      </p:sp>
      <p:pic>
        <p:nvPicPr>
          <p:cNvPr id="2050" name="Picture 2" descr="C:\Users\Administrator\Desktop\gijsbers0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951" y="188640"/>
            <a:ext cx="1120125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6444208" y="1730414"/>
            <a:ext cx="2243139" cy="4724400"/>
            <a:chOff x="3780" y="618"/>
            <a:chExt cx="1413" cy="2976"/>
          </a:xfrm>
        </p:grpSpPr>
        <p:pic>
          <p:nvPicPr>
            <p:cNvPr id="9" name="Picture 5" descr="EVC_winnaar-2010-WE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6" y="618"/>
              <a:ext cx="687" cy="1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 descr="Elga montag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0" y="1752"/>
              <a:ext cx="1277" cy="1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266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Voor wie?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Financieel: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Wanneer interessant?</a:t>
            </a:r>
          </a:p>
          <a:p>
            <a:pPr marL="0" indent="0">
              <a:buNone/>
            </a:pPr>
            <a:endParaRPr lang="nl-NL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Minimaal 1800 m3 gas verbruik per jaar,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Liefst vloerverwarming,</a:t>
            </a:r>
          </a:p>
          <a:p>
            <a:pPr marL="0" indent="0">
              <a:buNone/>
            </a:pPr>
            <a:endParaRPr lang="nl-NL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 smtClean="0">
              <a:sym typeface="Wingdings" panose="05000000000000000000" pitchFamily="2" charset="2"/>
            </a:endParaRPr>
          </a:p>
        </p:txBody>
      </p:sp>
      <p:pic>
        <p:nvPicPr>
          <p:cNvPr id="2050" name="Picture 2" descr="C:\Users\Administrator\Desktop\gijsbers0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951" y="188640"/>
            <a:ext cx="1120125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6444208" y="1730414"/>
            <a:ext cx="2243139" cy="4724400"/>
            <a:chOff x="3780" y="618"/>
            <a:chExt cx="1413" cy="2976"/>
          </a:xfrm>
        </p:grpSpPr>
        <p:pic>
          <p:nvPicPr>
            <p:cNvPr id="9" name="Picture 5" descr="EVC_winnaar-2010-WE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6" y="618"/>
              <a:ext cx="687" cy="1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 descr="Elga montag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0" y="1752"/>
              <a:ext cx="1277" cy="1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97236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Vragen?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916832"/>
            <a:ext cx="6701532" cy="4459565"/>
          </a:xfrm>
        </p:spPr>
      </p:pic>
    </p:spTree>
    <p:extLst>
      <p:ext uri="{BB962C8B-B14F-4D97-AF65-F5344CB8AC3E}">
        <p14:creationId xmlns:p14="http://schemas.microsoft.com/office/powerpoint/2010/main" val="69805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vervloed">
  <a:themeElements>
    <a:clrScheme name="Overvloed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vervloed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2060</TotalTime>
  <Words>192</Words>
  <Application>Microsoft Office PowerPoint</Application>
  <PresentationFormat>Diavoorstelling (4:3)</PresentationFormat>
  <Paragraphs>64</Paragraphs>
  <Slides>9</Slides>
  <Notes>8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Overvloed</vt:lpstr>
      <vt:lpstr>presentatie  040 energie</vt:lpstr>
      <vt:lpstr>Inleiding</vt:lpstr>
      <vt:lpstr>Wie is Gijsbers</vt:lpstr>
      <vt:lpstr>Voor wie?</vt:lpstr>
      <vt:lpstr>Voor wie?</vt:lpstr>
      <vt:lpstr>Voor wie?</vt:lpstr>
      <vt:lpstr>Voor wie?</vt:lpstr>
      <vt:lpstr>Voor wie?</vt:lpstr>
      <vt:lpstr>Vragen?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Bijeenkomst Gijsbers</dc:title>
  <dc:creator>-</dc:creator>
  <cp:lastModifiedBy>Barbara</cp:lastModifiedBy>
  <cp:revision>118</cp:revision>
  <cp:lastPrinted>2013-08-31T11:20:57Z</cp:lastPrinted>
  <dcterms:created xsi:type="dcterms:W3CDTF">2013-08-30T14:08:47Z</dcterms:created>
  <dcterms:modified xsi:type="dcterms:W3CDTF">2018-10-24T15:51:26Z</dcterms:modified>
</cp:coreProperties>
</file>